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_rels/slideMaster26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6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28.xml" ContentType="application/vnd.openxmlformats-officedocument.theme+xml"/>
  <Override PartName="/ppt/theme/theme16.xml" ContentType="application/vnd.openxmlformats-officedocument.theme+xml"/>
  <Override PartName="/ppt/theme/theme27.xml" ContentType="application/vnd.openxmlformats-officedocument.theme+xml"/>
  <Override PartName="/ppt/theme/theme26.xml" ContentType="application/vnd.openxmlformats-officedocument.theme+xml"/>
  <Override PartName="/ppt/theme/theme25.xml" ContentType="application/vnd.openxmlformats-officedocument.theme+xml"/>
  <Override PartName="/ppt/theme/theme24.xml" ContentType="application/vnd.openxmlformats-officedocument.theme+xml"/>
  <Override PartName="/ppt/theme/theme23.xml" ContentType="application/vnd.openxmlformats-officedocument.theme+xml"/>
  <Override PartName="/ppt/theme/theme22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6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</p:sld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" Target="slides/slide1.xml"/><Relationship Id="rId31" Type="http://schemas.openxmlformats.org/officeDocument/2006/relationships/slide" Target="slides/slide2.xml"/><Relationship Id="rId32" Type="http://schemas.openxmlformats.org/officeDocument/2006/relationships/slide" Target="slides/slide3.xml"/><Relationship Id="rId33" Type="http://schemas.openxmlformats.org/officeDocument/2006/relationships/slide" Target="slides/slide4.xml"/><Relationship Id="rId34" Type="http://schemas.openxmlformats.org/officeDocument/2006/relationships/slide" Target="slides/slide5.xml"/><Relationship Id="rId35" Type="http://schemas.openxmlformats.org/officeDocument/2006/relationships/slide" Target="slides/slide6.xml"/><Relationship Id="rId36" Type="http://schemas.openxmlformats.org/officeDocument/2006/relationships/slide" Target="slides/slide7.xml"/><Relationship Id="rId37" Type="http://schemas.openxmlformats.org/officeDocument/2006/relationships/slide" Target="slides/slide8.xml"/><Relationship Id="rId38" Type="http://schemas.openxmlformats.org/officeDocument/2006/relationships/slide" Target="slides/slide9.xml"/><Relationship Id="rId39" Type="http://schemas.openxmlformats.org/officeDocument/2006/relationships/slide" Target="slides/slide10.xml"/><Relationship Id="rId40" Type="http://schemas.openxmlformats.org/officeDocument/2006/relationships/slide" Target="slides/slide11.xml"/><Relationship Id="rId41" Type="http://schemas.openxmlformats.org/officeDocument/2006/relationships/slide" Target="slides/slide12.xml"/><Relationship Id="rId4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18680" y="291960"/>
            <a:ext cx="5831280" cy="13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OpenSymbo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18680" y="291960"/>
            <a:ext cx="5831280" cy="13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18680" y="291960"/>
            <a:ext cx="5831280" cy="13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18680" y="291960"/>
            <a:ext cx="5831280" cy="13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imple-ligh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1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NE_COLUMN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NE_COLUMN_TEXT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ONL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image" Target="../media/image2.jpeg"/><Relationship Id="rId6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9;p2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17960" y="282600"/>
            <a:ext cx="6366240" cy="3644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67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67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" name="Google Shape;12;p2" descr=""/>
          <p:cNvPicPr/>
          <p:nvPr/>
        </p:nvPicPr>
        <p:blipFill>
          <a:blip r:embed="rId3"/>
          <a:srcRect l="13581" t="0" r="13581" b="0"/>
          <a:stretch/>
        </p:blipFill>
        <p:spPr>
          <a:xfrm>
            <a:off x="7003800" y="0"/>
            <a:ext cx="2139840" cy="5143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108;p19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18320" y="64080"/>
            <a:ext cx="8242560" cy="82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9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9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7" name="Google Shape;122;p19" descr=""/>
          <p:cNvPicPr/>
          <p:nvPr/>
        </p:nvPicPr>
        <p:blipFill>
          <a:blip r:embed="rId3"/>
          <a:srcRect l="10990" t="0" r="66620" b="0"/>
          <a:stretch/>
        </p:blipFill>
        <p:spPr>
          <a:xfrm>
            <a:off x="8486280" y="0"/>
            <a:ext cx="657360" cy="5143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124;p20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2836440" y="913680"/>
            <a:ext cx="3877920" cy="103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4300" spc="-1" strike="noStrike">
                <a:solidFill>
                  <a:schemeClr val="dk1"/>
                </a:solidFill>
                <a:latin typeface="Viaoda Libre"/>
                <a:ea typeface="Viaoda Libre"/>
              </a:rPr>
              <a:t>xx%</a:t>
            </a:r>
            <a:endParaRPr b="0" lang="fr-FR" sz="4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11160" y="3029760"/>
            <a:ext cx="3877920" cy="103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4300" spc="-1" strike="noStrike">
                <a:solidFill>
                  <a:schemeClr val="dk1"/>
                </a:solidFill>
                <a:latin typeface="Unbounded Medium"/>
                <a:ea typeface="Unbounded Medium"/>
              </a:rPr>
              <a:t>xx%</a:t>
            </a:r>
            <a:endParaRPr b="0" lang="fr-FR" sz="43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41" name="Google Shape;129;p20" descr=""/>
          <p:cNvPicPr/>
          <p:nvPr/>
        </p:nvPicPr>
        <p:blipFill>
          <a:blip r:embed="rId3"/>
          <a:srcRect l="620" t="0" r="26544" b="0"/>
          <a:stretch/>
        </p:blipFill>
        <p:spPr>
          <a:xfrm flipH="1" rot="10800000">
            <a:off x="0" y="360"/>
            <a:ext cx="2139840" cy="5143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14;p3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18680" y="2139840"/>
            <a:ext cx="6183720" cy="2415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buNone/>
            </a:pPr>
            <a:r>
              <a:rPr b="0" lang="fr-FR" sz="41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41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17960" y="249840"/>
            <a:ext cx="1096560" cy="9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7300" spc="-1" strike="noStrike">
                <a:solidFill>
                  <a:schemeClr val="dk2"/>
                </a:solidFill>
                <a:latin typeface="Gwendolyn"/>
                <a:ea typeface="Gwendolyn"/>
              </a:rPr>
              <a:t>xx%</a:t>
            </a:r>
            <a:endParaRPr b="0" lang="fr-FR" sz="73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45" name="Google Shape;18;p3" descr=""/>
          <p:cNvPicPr/>
          <p:nvPr/>
        </p:nvPicPr>
        <p:blipFill>
          <a:blip r:embed="rId3"/>
          <a:srcRect l="3211" t="0" r="23950" b="0"/>
          <a:stretch/>
        </p:blipFill>
        <p:spPr>
          <a:xfrm>
            <a:off x="7003800" y="0"/>
            <a:ext cx="2139840" cy="514332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131;p21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18680" y="291960"/>
            <a:ext cx="5831280" cy="138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buNone/>
            </a:pPr>
            <a:r>
              <a:rPr b="0" lang="fr-FR" sz="77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77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Google Shape;134;p21"/>
          <p:cNvSpPr/>
          <p:nvPr/>
        </p:nvSpPr>
        <p:spPr>
          <a:xfrm flipH="1">
            <a:off x="2076840" y="3963600"/>
            <a:ext cx="46418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chemeClr val="dk1"/>
                </a:solidFill>
                <a:latin typeface="DM Sans"/>
                <a:ea typeface="DM Sans"/>
              </a:rPr>
              <a:t>CREDITS: This presentation template was created by </a:t>
            </a:r>
            <a:r>
              <a:rPr b="1" lang="en" sz="1200" spc="-1" strike="noStrike" u="sng">
                <a:solidFill>
                  <a:schemeClr val="dk1"/>
                </a:solidFill>
                <a:uFillTx/>
                <a:latin typeface="DM Sans"/>
                <a:ea typeface="DM Sans"/>
                <a:hlinkClick r:id="rId3"/>
              </a:rPr>
              <a:t>Slidesgo</a:t>
            </a:r>
            <a:r>
              <a:rPr b="0" lang="en" sz="1200" spc="-1" strike="noStrike">
                <a:solidFill>
                  <a:schemeClr val="dk1"/>
                </a:solidFill>
                <a:latin typeface="DM Sans"/>
                <a:ea typeface="DM Sans"/>
              </a:rPr>
              <a:t>, and includes icons, infographics &amp; images by </a:t>
            </a:r>
            <a:r>
              <a:rPr b="1" lang="en" sz="1200" spc="-1" strike="noStrike" u="sng">
                <a:solidFill>
                  <a:schemeClr val="dk1"/>
                </a:solidFill>
                <a:uFillTx/>
                <a:latin typeface="DM Sans"/>
                <a:ea typeface="DM Sans"/>
                <a:hlinkClick r:id="rId4"/>
              </a:rPr>
              <a:t>Freepik</a:t>
            </a:r>
            <a:r>
              <a:rPr b="1" lang="en" sz="1200" spc="-1" strike="noStrike">
                <a:solidFill>
                  <a:schemeClr val="dk1"/>
                </a:solidFill>
                <a:latin typeface="DM Sans"/>
                <a:ea typeface="DM Sans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OpenSymbol"/>
            </a:endParaRPr>
          </a:p>
        </p:txBody>
      </p:sp>
      <p:pic>
        <p:nvPicPr>
          <p:cNvPr id="50" name="Google Shape;135;p21" descr=""/>
          <p:cNvPicPr/>
          <p:nvPr/>
        </p:nvPicPr>
        <p:blipFill>
          <a:blip r:embed="rId5"/>
          <a:srcRect l="27161" t="0" r="0" b="0"/>
          <a:stretch/>
        </p:blipFill>
        <p:spPr>
          <a:xfrm flipH="1" rot="10800000">
            <a:off x="7003800" y="360"/>
            <a:ext cx="2139840" cy="5143320"/>
          </a:xfrm>
          <a:prstGeom prst="rect">
            <a:avLst/>
          </a:prstGeom>
          <a:ln w="0">
            <a:noFill/>
          </a:ln>
        </p:spPr>
      </p:pic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6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137;p22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53" name="Google Shape;138;p22" descr=""/>
          <p:cNvPicPr/>
          <p:nvPr/>
        </p:nvPicPr>
        <p:blipFill>
          <a:blip r:embed="rId3"/>
          <a:srcRect l="8396" t="0" r="18765" b="0"/>
          <a:stretch/>
        </p:blipFill>
        <p:spPr>
          <a:xfrm>
            <a:off x="0" y="0"/>
            <a:ext cx="2139840" cy="5143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40;p23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pic>
        <p:nvPicPr>
          <p:cNvPr id="55" name="Google Shape;141;p23" descr=""/>
          <p:cNvPicPr/>
          <p:nvPr/>
        </p:nvPicPr>
        <p:blipFill>
          <a:blip r:embed="rId3"/>
          <a:srcRect l="27161" t="0" r="0" b="0"/>
          <a:stretch/>
        </p:blipFill>
        <p:spPr>
          <a:xfrm>
            <a:off x="7003800" y="0"/>
            <a:ext cx="2139840" cy="5143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4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20;p4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57" name="PlaceHolder 1"/>
          <p:cNvSpPr>
            <a:spLocks noGrp="1"/>
          </p:cNvSpPr>
          <p:nvPr>
            <p:ph type="body"/>
          </p:nvPr>
        </p:nvSpPr>
        <p:spPr>
          <a:xfrm>
            <a:off x="1232640" y="1000080"/>
            <a:ext cx="7610400" cy="97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title"/>
          </p:nvPr>
        </p:nvSpPr>
        <p:spPr>
          <a:xfrm>
            <a:off x="1001160" y="64080"/>
            <a:ext cx="7659720" cy="82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9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9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59" name="Google Shape;23;p4" descr=""/>
          <p:cNvPicPr/>
          <p:nvPr/>
        </p:nvPicPr>
        <p:blipFill>
          <a:blip r:embed="rId3"/>
          <a:srcRect l="617" t="0" r="76993" b="0"/>
          <a:stretch/>
        </p:blipFill>
        <p:spPr>
          <a:xfrm>
            <a:off x="0" y="0"/>
            <a:ext cx="657360" cy="5143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4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25;p5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18320" y="64080"/>
            <a:ext cx="8307720" cy="82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9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9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64" name="Google Shape;31;p5" descr=""/>
          <p:cNvPicPr/>
          <p:nvPr/>
        </p:nvPicPr>
        <p:blipFill>
          <a:blip r:embed="rId3"/>
          <a:srcRect l="42111" t="0" r="35502" b="0"/>
          <a:stretch/>
        </p:blipFill>
        <p:spPr>
          <a:xfrm>
            <a:off x="8486280" y="0"/>
            <a:ext cx="657360" cy="5143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4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33;p6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001160" y="64080"/>
            <a:ext cx="7659720" cy="82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9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9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70" name="Google Shape;35;p6" descr=""/>
          <p:cNvPicPr/>
          <p:nvPr/>
        </p:nvPicPr>
        <p:blipFill>
          <a:blip r:embed="rId3"/>
          <a:srcRect l="13584" t="0" r="64026" b="0"/>
          <a:stretch/>
        </p:blipFill>
        <p:spPr>
          <a:xfrm>
            <a:off x="0" y="0"/>
            <a:ext cx="657360" cy="5143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4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37;p7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73" name="PlaceHolder 1"/>
          <p:cNvSpPr>
            <a:spLocks noGrp="1"/>
          </p:cNvSpPr>
          <p:nvPr>
            <p:ph type="body"/>
          </p:nvPr>
        </p:nvSpPr>
        <p:spPr>
          <a:xfrm>
            <a:off x="4053600" y="1704960"/>
            <a:ext cx="4512600" cy="2836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0" y="4320"/>
            <a:ext cx="3723120" cy="514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title"/>
          </p:nvPr>
        </p:nvSpPr>
        <p:spPr>
          <a:xfrm>
            <a:off x="457200" y="292680"/>
            <a:ext cx="8229240" cy="461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76" name="Google Shape;41;p7" descr=""/>
          <p:cNvPicPr/>
          <p:nvPr/>
        </p:nvPicPr>
        <p:blipFill>
          <a:blip r:embed="rId3"/>
          <a:srcRect l="57669" t="0" r="19941" b="0"/>
          <a:stretch/>
        </p:blipFill>
        <p:spPr>
          <a:xfrm>
            <a:off x="8486280" y="0"/>
            <a:ext cx="657360" cy="5143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6;p11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84120" y="1953000"/>
            <a:ext cx="4454280" cy="79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dk1"/>
                </a:solidFill>
                <a:latin typeface="Viaoda Libre"/>
                <a:ea typeface="Viaoda Libre"/>
              </a:rPr>
              <a:t>xx%</a:t>
            </a:r>
            <a:endParaRPr b="0" lang="fr-FR" sz="6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" name="Google Shape;59;p11" descr=""/>
          <p:cNvPicPr/>
          <p:nvPr/>
        </p:nvPicPr>
        <p:blipFill>
          <a:blip r:embed="rId3"/>
          <a:srcRect l="29145" t="0" r="48466" b="0"/>
          <a:stretch/>
        </p:blipFill>
        <p:spPr>
          <a:xfrm flipH="1" rot="10800000">
            <a:off x="0" y="360"/>
            <a:ext cx="657360" cy="5143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43;p8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388160" y="1307160"/>
            <a:ext cx="6367320" cy="252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fr-FR" sz="60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6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79" name="Google Shape;45;p8" descr=""/>
          <p:cNvPicPr/>
          <p:nvPr/>
        </p:nvPicPr>
        <p:blipFill>
          <a:blip r:embed="rId3"/>
          <a:srcRect l="60263" t="0" r="17347" b="0"/>
          <a:stretch/>
        </p:blipFill>
        <p:spPr>
          <a:xfrm flipH="1" rot="10800000">
            <a:off x="0" y="360"/>
            <a:ext cx="657360" cy="5143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4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47;p9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001160" y="64080"/>
            <a:ext cx="7659720" cy="82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9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9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2" name="Google Shape;51;p9" descr=""/>
          <p:cNvPicPr/>
          <p:nvPr/>
        </p:nvPicPr>
        <p:blipFill>
          <a:blip r:embed="rId3"/>
          <a:srcRect l="26551" t="0" r="51060" b="0"/>
          <a:stretch/>
        </p:blipFill>
        <p:spPr>
          <a:xfrm>
            <a:off x="8486280" y="0"/>
            <a:ext cx="657360" cy="5143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4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title"/>
          </p:nvPr>
        </p:nvSpPr>
        <p:spPr>
          <a:xfrm>
            <a:off x="2494800" y="1509480"/>
            <a:ext cx="4154400" cy="179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9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9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147;p26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48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2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150;p27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28640" y="539640"/>
            <a:ext cx="3347280" cy="48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2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title"/>
          </p:nvPr>
        </p:nvSpPr>
        <p:spPr>
          <a:xfrm>
            <a:off x="4977720" y="539640"/>
            <a:ext cx="3458160" cy="48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2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158;p30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48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2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161;p31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28640" y="539640"/>
            <a:ext cx="3347280" cy="48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2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title"/>
          </p:nvPr>
        </p:nvSpPr>
        <p:spPr>
          <a:xfrm>
            <a:off x="4977720" y="539640"/>
            <a:ext cx="3458160" cy="48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2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62;p13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79200" y="1316160"/>
            <a:ext cx="660960" cy="403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1"/>
                </a:solidFill>
                <a:latin typeface="Gwendolyn"/>
                <a:ea typeface="Gwendolyn"/>
              </a:rPr>
              <a:t>xx%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title"/>
          </p:nvPr>
        </p:nvSpPr>
        <p:spPr>
          <a:xfrm>
            <a:off x="979200" y="2217960"/>
            <a:ext cx="660960" cy="403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1"/>
                </a:solidFill>
                <a:latin typeface="Gwendolyn"/>
                <a:ea typeface="Gwendolyn"/>
              </a:rPr>
              <a:t>xx%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title"/>
          </p:nvPr>
        </p:nvSpPr>
        <p:spPr>
          <a:xfrm>
            <a:off x="979200" y="3120120"/>
            <a:ext cx="660960" cy="403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1"/>
                </a:solidFill>
                <a:latin typeface="Gwendolyn"/>
                <a:ea typeface="Gwendolyn"/>
              </a:rPr>
              <a:t>xx%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title"/>
          </p:nvPr>
        </p:nvSpPr>
        <p:spPr>
          <a:xfrm>
            <a:off x="979200" y="4021920"/>
            <a:ext cx="660960" cy="403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1"/>
                </a:solidFill>
                <a:latin typeface="Gwendolyn"/>
                <a:ea typeface="Gwendolyn"/>
              </a:rPr>
              <a:t>xx%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title"/>
          </p:nvPr>
        </p:nvSpPr>
        <p:spPr>
          <a:xfrm>
            <a:off x="418320" y="64080"/>
            <a:ext cx="5634720" cy="82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9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9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5" name="Google Shape;76;p13" descr=""/>
          <p:cNvPicPr/>
          <p:nvPr/>
        </p:nvPicPr>
        <p:blipFill>
          <a:blip r:embed="rId3"/>
          <a:srcRect l="73230" t="0" r="4380" b="0"/>
          <a:stretch/>
        </p:blipFill>
        <p:spPr>
          <a:xfrm>
            <a:off x="8486280" y="0"/>
            <a:ext cx="657360" cy="5143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78;p14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cxnSp>
        <p:nvCxnSpPr>
          <p:cNvPr id="17" name="Google Shape;80;p14"/>
          <p:cNvCxnSpPr/>
          <p:nvPr/>
        </p:nvCxnSpPr>
        <p:spPr>
          <a:xfrm>
            <a:off x="-28800" y="4365360"/>
            <a:ext cx="9183240" cy="360"/>
          </a:xfrm>
          <a:prstGeom prst="straightConnector1">
            <a:avLst/>
          </a:prstGeom>
          <a:ln w="9525">
            <a:solidFill>
              <a:srgbClr val="ffffff"/>
            </a:solidFill>
            <a:round/>
          </a:ln>
        </p:spPr>
      </p:cxn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01160" y="64080"/>
            <a:ext cx="7659720" cy="82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9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9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9" name="Google Shape;82;p14" descr=""/>
          <p:cNvPicPr/>
          <p:nvPr/>
        </p:nvPicPr>
        <p:blipFill>
          <a:blip r:embed="rId3"/>
          <a:srcRect l="49890" t="0" r="27720" b="0"/>
          <a:stretch/>
        </p:blipFill>
        <p:spPr>
          <a:xfrm flipH="1" rot="10800000">
            <a:off x="0" y="360"/>
            <a:ext cx="657360" cy="5143320"/>
          </a:xfrm>
          <a:prstGeom prst="rect">
            <a:avLst/>
          </a:prstGeom>
          <a:ln w="0">
            <a:noFill/>
          </a:ln>
        </p:spPr>
      </p:pic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84;p15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body"/>
          </p:nvPr>
        </p:nvSpPr>
        <p:spPr>
          <a:xfrm>
            <a:off x="991800" y="1959120"/>
            <a:ext cx="4853520" cy="289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title"/>
          </p:nvPr>
        </p:nvSpPr>
        <p:spPr>
          <a:xfrm>
            <a:off x="991800" y="404640"/>
            <a:ext cx="4853520" cy="12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buNone/>
            </a:pPr>
            <a:r>
              <a:rPr b="0" lang="fr-FR" sz="29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9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4" name="Google Shape;87;p15" descr=""/>
          <p:cNvPicPr/>
          <p:nvPr/>
        </p:nvPicPr>
        <p:blipFill>
          <a:blip r:embed="rId3"/>
          <a:srcRect l="36923" t="0" r="40687" b="0"/>
          <a:stretch/>
        </p:blipFill>
        <p:spPr>
          <a:xfrm>
            <a:off x="0" y="0"/>
            <a:ext cx="657360" cy="5143320"/>
          </a:xfrm>
          <a:prstGeom prst="rect">
            <a:avLst/>
          </a:prstGeom>
          <a:ln w="0">
            <a:noFill/>
          </a:ln>
        </p:spPr>
      </p:pic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7000" y="360"/>
            <a:ext cx="2906640" cy="514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90;p16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001160" y="64080"/>
            <a:ext cx="7659720" cy="82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9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9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8" name="Google Shape;92;p16" descr=""/>
          <p:cNvPicPr/>
          <p:nvPr/>
        </p:nvPicPr>
        <p:blipFill>
          <a:blip r:embed="rId3"/>
          <a:srcRect l="42111" t="0" r="35502" b="0"/>
          <a:stretch/>
        </p:blipFill>
        <p:spPr>
          <a:xfrm>
            <a:off x="0" y="0"/>
            <a:ext cx="657360" cy="5143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94;p17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18320" y="64080"/>
            <a:ext cx="8242560" cy="82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9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9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1" name="Google Shape;96;p17" descr=""/>
          <p:cNvPicPr/>
          <p:nvPr/>
        </p:nvPicPr>
        <p:blipFill>
          <a:blip r:embed="rId3"/>
          <a:srcRect l="49890" t="0" r="27720" b="0"/>
          <a:stretch/>
        </p:blipFill>
        <p:spPr>
          <a:xfrm>
            <a:off x="8486280" y="0"/>
            <a:ext cx="657360" cy="5143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98;p18" descr=""/>
          <p:cNvPicPr/>
          <p:nvPr/>
        </p:nvPicPr>
        <p:blipFill>
          <a:blip r:embed="rId2">
            <a:alphaModFix amt="72000"/>
          </a:blip>
          <a:stretch/>
        </p:blipFill>
        <p:spPr>
          <a:xfrm flipH="1" rot="10800000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001520" y="64080"/>
            <a:ext cx="7724520" cy="82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9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fr-FR" sz="29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4" name="Google Shape;106;p18" descr=""/>
          <p:cNvPicPr/>
          <p:nvPr/>
        </p:nvPicPr>
        <p:blipFill>
          <a:blip r:embed="rId3"/>
          <a:srcRect l="18772" t="0" r="58842" b="0"/>
          <a:stretch/>
        </p:blipFill>
        <p:spPr>
          <a:xfrm flipH="1" rot="10800000">
            <a:off x="0" y="360"/>
            <a:ext cx="657360" cy="5143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19040" y="3666960"/>
            <a:ext cx="6362280" cy="115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chemeClr val="dk1"/>
                </a:solidFill>
                <a:latin typeface="DM Sans"/>
                <a:ea typeface="DM Sans"/>
              </a:rPr>
              <a:t>Célébrons les moments inoubliables ensemble avec des souvenirs et des messages chaleureux.</a:t>
            </a:r>
            <a:endParaRPr b="0" lang="en-US" sz="1600" spc="-1" strike="noStrike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title"/>
          </p:nvPr>
        </p:nvSpPr>
        <p:spPr>
          <a:xfrm>
            <a:off x="419040" y="285840"/>
            <a:ext cx="6362280" cy="364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9600" spc="-1" strike="noStrike">
                <a:solidFill>
                  <a:schemeClr val="dk1"/>
                </a:solidFill>
                <a:latin typeface="Unbounded"/>
                <a:ea typeface="Unbounded"/>
              </a:rPr>
              <a:t>Anniversaire</a:t>
            </a:r>
            <a:endParaRPr b="0" lang="fr-FR" sz="9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/>
          </p:nvPr>
        </p:nvSpPr>
        <p:spPr>
          <a:xfrm>
            <a:off x="990720" y="1962000"/>
            <a:ext cx="4857480" cy="2895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chemeClr val="dk1"/>
                </a:solidFill>
                <a:latin typeface="DM Sans"/>
                <a:ea typeface="DM Sans"/>
              </a:rPr>
              <a:t>Collectons les messages affectueux et amusants laissés par les amis et la famille, pour apporter une touche personnelle et de la joie à notre diaporama.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title"/>
          </p:nvPr>
        </p:nvSpPr>
        <p:spPr>
          <a:xfrm>
            <a:off x="990720" y="399960"/>
            <a:ext cx="4857480" cy="129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 fontScale="7759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800" spc="-1" strike="noStrike">
                <a:solidFill>
                  <a:schemeClr val="dk1"/>
                </a:solidFill>
                <a:latin typeface="Viaoda Libre"/>
                <a:ea typeface="Viaoda Libre"/>
              </a:rPr>
              <a:t>Messages des amis et de la famille</a:t>
            </a:r>
            <a:endParaRPr b="0" lang="fr-FR" sz="4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19" name="Google Shape;206;p35" descr=""/>
          <p:cNvPicPr/>
          <p:nvPr/>
        </p:nvPicPr>
        <p:blipFill>
          <a:blip r:embed="rId1"/>
          <a:srcRect l="7598" t="0" r="7608" b="0"/>
          <a:stretch/>
        </p:blipFill>
        <p:spPr>
          <a:xfrm>
            <a:off x="6237000" y="360"/>
            <a:ext cx="290664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/>
          </p:nvPr>
        </p:nvSpPr>
        <p:spPr>
          <a:xfrm>
            <a:off x="990720" y="1962000"/>
            <a:ext cx="4857480" cy="2895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chemeClr val="dk1"/>
                </a:solidFill>
                <a:latin typeface="DM Sans"/>
                <a:ea typeface="DM Sans"/>
              </a:rPr>
              <a:t>Remercions tous ceux qui ont participé à cette célébration et apprécions les souvenirs créés ensemble. Un anniversaire est toujours meilleur partagé!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title"/>
          </p:nvPr>
        </p:nvSpPr>
        <p:spPr>
          <a:xfrm>
            <a:off x="990720" y="399960"/>
            <a:ext cx="4857480" cy="129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800" spc="-1" strike="noStrike">
                <a:solidFill>
                  <a:schemeClr val="dk1"/>
                </a:solidFill>
                <a:latin typeface="Viaoda Libre"/>
                <a:ea typeface="Viaoda Libre"/>
              </a:rPr>
              <a:t>Conclusions</a:t>
            </a:r>
            <a:endParaRPr b="0" lang="fr-FR" sz="4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22" name="Google Shape;206;p35" descr=""/>
          <p:cNvPicPr/>
          <p:nvPr/>
        </p:nvPicPr>
        <p:blipFill>
          <a:blip r:embed="rId1"/>
          <a:srcRect l="7598" t="0" r="7608" b="0"/>
          <a:stretch/>
        </p:blipFill>
        <p:spPr>
          <a:xfrm>
            <a:off x="6237000" y="360"/>
            <a:ext cx="290664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19040" y="295200"/>
            <a:ext cx="5829120" cy="139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 fontScale="91831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8700" spc="-1" strike="noStrike">
                <a:solidFill>
                  <a:schemeClr val="dk1"/>
                </a:solidFill>
                <a:latin typeface="Viaoda Libre"/>
                <a:ea typeface="Viaoda Libre"/>
              </a:rPr>
              <a:t>Thank you!</a:t>
            </a:r>
            <a:endParaRPr b="0" lang="fr-FR" sz="87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19040" y="1495440"/>
            <a:ext cx="4743000" cy="12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chemeClr val="dk1"/>
                </a:solidFill>
                <a:latin typeface="DM Sans"/>
                <a:ea typeface="DM Sans"/>
              </a:rPr>
              <a:t>Do you have any questions?</a:t>
            </a:r>
            <a:endParaRPr b="0" lang="en-US" sz="1400" spc="-1" strike="noStrike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25" name="Google Shape;308;p45"/>
          <p:cNvGrpSpPr/>
          <p:nvPr/>
        </p:nvGrpSpPr>
        <p:grpSpPr>
          <a:xfrm>
            <a:off x="5210280" y="3612960"/>
            <a:ext cx="275760" cy="275760"/>
            <a:chOff x="5210280" y="3612960"/>
            <a:chExt cx="275760" cy="275760"/>
          </a:xfrm>
        </p:grpSpPr>
        <p:sp>
          <p:nvSpPr>
            <p:cNvPr id="126" name="Google Shape;309;p45"/>
            <p:cNvSpPr/>
            <p:nvPr/>
          </p:nvSpPr>
          <p:spPr>
            <a:xfrm>
              <a:off x="5210280" y="3612960"/>
              <a:ext cx="275760" cy="275760"/>
            </a:xfrm>
            <a:custGeom>
              <a:avLst/>
              <a:gdLst>
                <a:gd name="textAreaLeft" fmla="*/ 0 w 275760"/>
                <a:gd name="textAreaRight" fmla="*/ 276120 w 275760"/>
                <a:gd name="textAreaTop" fmla="*/ 0 h 275760"/>
                <a:gd name="textAreaBottom" fmla="*/ 276120 h 275760"/>
              </a:gdLst>
              <a:ahLst/>
              <a:rect l="textAreaLeft" t="textAreaTop" r="textAreaRight" b="textAreaBottom"/>
              <a:pathLst>
                <a:path w="6764" h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7" name="Google Shape;310;p45"/>
            <p:cNvSpPr/>
            <p:nvPr/>
          </p:nvSpPr>
          <p:spPr>
            <a:xfrm>
              <a:off x="5274720" y="3678480"/>
              <a:ext cx="146880" cy="144000"/>
            </a:xfrm>
            <a:custGeom>
              <a:avLst/>
              <a:gdLst>
                <a:gd name="textAreaLeft" fmla="*/ 0 w 146880"/>
                <a:gd name="textAreaRight" fmla="*/ 147240 w 146880"/>
                <a:gd name="textAreaTop" fmla="*/ 0 h 144000"/>
                <a:gd name="textAreaBottom" fmla="*/ 144360 h 144000"/>
              </a:gdLst>
              <a:ahLst/>
              <a:rect l="textAreaLeft" t="textAreaTop" r="textAreaRight" b="textAreaBottom"/>
              <a:pathLst>
                <a:path w="3607" h="3542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72000" bIns="720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8" name="Google Shape;311;p45"/>
            <p:cNvSpPr/>
            <p:nvPr/>
          </p:nvSpPr>
          <p:spPr>
            <a:xfrm>
              <a:off x="5404320" y="3648600"/>
              <a:ext cx="37440" cy="37080"/>
            </a:xfrm>
            <a:custGeom>
              <a:avLst/>
              <a:gdLst>
                <a:gd name="textAreaLeft" fmla="*/ 0 w 37440"/>
                <a:gd name="textAreaRight" fmla="*/ 37800 w 37440"/>
                <a:gd name="textAreaTop" fmla="*/ 0 h 37080"/>
                <a:gd name="textAreaBottom" fmla="*/ 37440 h 37080"/>
              </a:gdLst>
              <a:ahLst/>
              <a:rect l="textAreaLeft" t="textAreaTop" r="textAreaRight" b="textAreaBottom"/>
              <a:pathLst>
                <a:path w="929" h="918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18720" bIns="1872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29" name="Google Shape;312;p45"/>
          <p:cNvGrpSpPr/>
          <p:nvPr/>
        </p:nvGrpSpPr>
        <p:grpSpPr>
          <a:xfrm>
            <a:off x="5771880" y="3631680"/>
            <a:ext cx="266040" cy="237960"/>
            <a:chOff x="5771880" y="3631680"/>
            <a:chExt cx="266040" cy="237960"/>
          </a:xfrm>
        </p:grpSpPr>
        <p:sp>
          <p:nvSpPr>
            <p:cNvPr id="130" name="Google Shape;313;p45"/>
            <p:cNvSpPr/>
            <p:nvPr/>
          </p:nvSpPr>
          <p:spPr>
            <a:xfrm>
              <a:off x="5780880" y="3715560"/>
              <a:ext cx="60840" cy="154080"/>
            </a:xfrm>
            <a:custGeom>
              <a:avLst/>
              <a:gdLst>
                <a:gd name="textAreaLeft" fmla="*/ 0 w 60840"/>
                <a:gd name="textAreaRight" fmla="*/ 61200 w 60840"/>
                <a:gd name="textAreaTop" fmla="*/ 0 h 154080"/>
                <a:gd name="textAreaBottom" fmla="*/ 154440 h 154080"/>
              </a:gdLst>
              <a:ahLst/>
              <a:rect l="textAreaLeft" t="textAreaTop" r="textAreaRight" b="textAreaBottom"/>
              <a:pathLst>
                <a:path w="1502" h="3787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77040" bIns="770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1" name="Google Shape;314;p45"/>
            <p:cNvSpPr/>
            <p:nvPr/>
          </p:nvSpPr>
          <p:spPr>
            <a:xfrm>
              <a:off x="5771880" y="3631680"/>
              <a:ext cx="70200" cy="70200"/>
            </a:xfrm>
            <a:custGeom>
              <a:avLst/>
              <a:gdLst>
                <a:gd name="textAreaLeft" fmla="*/ 0 w 70200"/>
                <a:gd name="textAreaRight" fmla="*/ 70560 w 70200"/>
                <a:gd name="textAreaTop" fmla="*/ 0 h 70200"/>
                <a:gd name="textAreaBottom" fmla="*/ 70560 h 70200"/>
              </a:gdLst>
              <a:ahLst/>
              <a:rect l="textAreaLeft" t="textAreaTop" r="textAreaRight" b="textAreaBottom"/>
              <a:pathLst>
                <a:path w="1728" h="1728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35280" bIns="3528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2" name="Google Shape;315;p45"/>
            <p:cNvSpPr/>
            <p:nvPr/>
          </p:nvSpPr>
          <p:spPr>
            <a:xfrm>
              <a:off x="5874120" y="3715560"/>
              <a:ext cx="163800" cy="154080"/>
            </a:xfrm>
            <a:custGeom>
              <a:avLst/>
              <a:gdLst>
                <a:gd name="textAreaLeft" fmla="*/ 0 w 163800"/>
                <a:gd name="textAreaRight" fmla="*/ 164160 w 163800"/>
                <a:gd name="textAreaTop" fmla="*/ 0 h 154080"/>
                <a:gd name="textAreaBottom" fmla="*/ 154440 h 154080"/>
              </a:gdLst>
              <a:ahLst/>
              <a:rect l="textAreaLeft" t="textAreaTop" r="textAreaRight" b="textAreaBottom"/>
              <a:pathLst>
                <a:path w="4026" h="3787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77040" bIns="770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33" name="Google Shape;316;p45"/>
          <p:cNvSpPr/>
          <p:nvPr/>
        </p:nvSpPr>
        <p:spPr>
          <a:xfrm>
            <a:off x="2914560" y="4562640"/>
            <a:ext cx="3723840" cy="25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chemeClr val="dk1"/>
                </a:solidFill>
                <a:latin typeface="Arial"/>
              </a:rPr>
              <a:t>+00 000 000 000</a:t>
            </a:r>
            <a:endParaRPr b="0" lang="en-US" sz="1200" spc="-1" strike="noStrike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34" name="Google Shape;317;p45"/>
          <p:cNvSpPr/>
          <p:nvPr/>
        </p:nvSpPr>
        <p:spPr>
          <a:xfrm>
            <a:off x="6333840" y="3615120"/>
            <a:ext cx="268200" cy="273960"/>
          </a:xfrm>
          <a:custGeom>
            <a:avLst/>
            <a:gdLst>
              <a:gd name="textAreaLeft" fmla="*/ 0 w 268200"/>
              <a:gd name="textAreaRight" fmla="*/ 268560 w 268200"/>
              <a:gd name="textAreaTop" fmla="*/ 0 h 273960"/>
              <a:gd name="textAreaBottom" fmla="*/ 274320 h 273960"/>
            </a:gdLst>
            <a:ahLst/>
            <a:rect l="textAreaLeft" t="textAreaTop" r="textAreaRight" b="textAreaBottom"/>
            <a:pathLst>
              <a:path w="6712561" h="6860069">
                <a:moveTo>
                  <a:pt x="3994869" y="2904749"/>
                </a:moveTo>
                <a:lnTo>
                  <a:pt x="6493788" y="0"/>
                </a:lnTo>
                <a:lnTo>
                  <a:pt x="5901628" y="0"/>
                </a:lnTo>
                <a:lnTo>
                  <a:pt x="3731848" y="2522189"/>
                </a:lnTo>
                <a:lnTo>
                  <a:pt x="1998833" y="0"/>
                </a:lnTo>
                <a:lnTo>
                  <a:pt x="0" y="0"/>
                </a:lnTo>
                <a:lnTo>
                  <a:pt x="2620640" y="3813966"/>
                </a:lnTo>
                <a:lnTo>
                  <a:pt x="0" y="6860070"/>
                </a:lnTo>
                <a:lnTo>
                  <a:pt x="592216" y="6860070"/>
                </a:lnTo>
                <a:lnTo>
                  <a:pt x="2883548" y="4196581"/>
                </a:lnTo>
                <a:lnTo>
                  <a:pt x="4713728" y="6860070"/>
                </a:lnTo>
                <a:lnTo>
                  <a:pt x="6712561" y="6860070"/>
                </a:lnTo>
                <a:lnTo>
                  <a:pt x="3994757" y="2904749"/>
                </a:lnTo>
                <a:lnTo>
                  <a:pt x="3994925" y="2904749"/>
                </a:lnTo>
                <a:close/>
                <a:moveTo>
                  <a:pt x="3183768" y="3847528"/>
                </a:moveTo>
                <a:lnTo>
                  <a:pt x="2918230" y="3467765"/>
                </a:lnTo>
                <a:lnTo>
                  <a:pt x="805563" y="445770"/>
                </a:lnTo>
                <a:lnTo>
                  <a:pt x="1715115" y="445770"/>
                </a:lnTo>
                <a:lnTo>
                  <a:pt x="3420106" y="2884611"/>
                </a:lnTo>
                <a:lnTo>
                  <a:pt x="3685644" y="3264375"/>
                </a:lnTo>
                <a:lnTo>
                  <a:pt x="5901907" y="6434494"/>
                </a:lnTo>
                <a:lnTo>
                  <a:pt x="4992356" y="6434494"/>
                </a:lnTo>
                <a:lnTo>
                  <a:pt x="3183824" y="3847640"/>
                </a:lnTo>
                <a:lnTo>
                  <a:pt x="3183824" y="3847472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/>
          </p:nvPr>
        </p:nvSpPr>
        <p:spPr>
          <a:xfrm>
            <a:off x="990720" y="1962000"/>
            <a:ext cx="4857480" cy="2895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chemeClr val="dk1"/>
                </a:solidFill>
                <a:latin typeface="DM Sans"/>
                <a:ea typeface="DM Sans"/>
              </a:rPr>
              <a:t>Préparons un diaporama mémorable pour célébrer un anniversaire spécial, rempli de photos et de vœux chaleureux.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title"/>
          </p:nvPr>
        </p:nvSpPr>
        <p:spPr>
          <a:xfrm>
            <a:off x="990720" y="399960"/>
            <a:ext cx="4857480" cy="129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800" spc="-1" strike="noStrike">
                <a:solidFill>
                  <a:schemeClr val="dk1"/>
                </a:solidFill>
                <a:latin typeface="Viaoda Libre"/>
                <a:ea typeface="Viaoda Libre"/>
              </a:rPr>
              <a:t>Introduction</a:t>
            </a:r>
            <a:endParaRPr b="0" lang="fr-FR" sz="4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99" name="Google Shape;206;p35" descr=""/>
          <p:cNvPicPr/>
          <p:nvPr/>
        </p:nvPicPr>
        <p:blipFill>
          <a:blip r:embed="rId1"/>
          <a:srcRect l="7598" t="0" r="7608" b="0"/>
          <a:stretch/>
        </p:blipFill>
        <p:spPr>
          <a:xfrm>
            <a:off x="6237000" y="360"/>
            <a:ext cx="290664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19040" y="247680"/>
            <a:ext cx="1095120" cy="923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 fontScale="74802" lnSpcReduction="1000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7300" spc="-1" strike="noStrike">
                <a:solidFill>
                  <a:schemeClr val="dk2"/>
                </a:solidFill>
                <a:latin typeface="Gwendolyn"/>
                <a:ea typeface="Gwendolyn"/>
              </a:rPr>
              <a:t>01</a:t>
            </a:r>
            <a:endParaRPr b="0" lang="fr-FR" sz="7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title"/>
          </p:nvPr>
        </p:nvSpPr>
        <p:spPr>
          <a:xfrm>
            <a:off x="419040" y="2143080"/>
            <a:ext cx="6181200" cy="2418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7600" spc="-1" strike="noStrike">
                <a:solidFill>
                  <a:schemeClr val="dk2"/>
                </a:solidFill>
                <a:latin typeface="Viaoda Libre"/>
                <a:ea typeface="Viaoda Libre"/>
              </a:rPr>
              <a:t>Souvenirs</a:t>
            </a:r>
            <a:endParaRPr b="0" lang="fr-FR" sz="7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subTitle"/>
          </p:nvPr>
        </p:nvSpPr>
        <p:spPr>
          <a:xfrm>
            <a:off x="419040" y="4476600"/>
            <a:ext cx="6181200" cy="41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 algn="ctr">
              <a:buNone/>
            </a:pPr>
            <a:endParaRPr b="0" lang="en-US" sz="1600" spc="-1" strike="noStrike">
              <a:solidFill>
                <a:schemeClr val="dk1"/>
              </a:solidFill>
              <a:latin typeface="DM Sans"/>
              <a:ea typeface="DM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000080" y="66600"/>
            <a:ext cx="7657920" cy="81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86901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800" spc="-1" strike="noStrike">
                <a:solidFill>
                  <a:schemeClr val="dk1"/>
                </a:solidFill>
                <a:latin typeface="Viaoda Libre"/>
                <a:ea typeface="Viaoda Libre"/>
              </a:rPr>
              <a:t>Moments marquants</a:t>
            </a:r>
            <a:endParaRPr b="0" lang="fr-FR" sz="4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1200240" y="1571760"/>
            <a:ext cx="6752880" cy="299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chemeClr val="dk1"/>
                </a:solidFill>
                <a:latin typeface="DM Sans"/>
                <a:ea typeface="DM Sans"/>
              </a:rPr>
              <a:t>Rassemblons les photos des moments clés de l'année passée, comme les anniversaires précédents ou les vacances en famille.</a:t>
            </a:r>
            <a:endParaRPr b="0" lang="en-US" sz="1400" spc="-1" strike="noStrike">
              <a:solidFill>
                <a:srgbClr val="000000"/>
              </a:solidFill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/>
          </p:nvPr>
        </p:nvSpPr>
        <p:spPr>
          <a:xfrm>
            <a:off x="990720" y="1962000"/>
            <a:ext cx="4857480" cy="2895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chemeClr val="dk1"/>
                </a:solidFill>
                <a:latin typeface="DM Sans"/>
                <a:ea typeface="DM Sans"/>
              </a:rPr>
              <a:t>Incluons des photos d'événements spéciaux tels que les mariages, les fêtes et les sorties qui ont marqué cette année.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title"/>
          </p:nvPr>
        </p:nvSpPr>
        <p:spPr>
          <a:xfrm>
            <a:off x="990720" y="399960"/>
            <a:ext cx="4857480" cy="129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 fontScale="97936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800" spc="-1" strike="noStrike">
                <a:solidFill>
                  <a:schemeClr val="dk1"/>
                </a:solidFill>
                <a:latin typeface="Viaoda Libre"/>
                <a:ea typeface="Viaoda Libre"/>
              </a:rPr>
              <a:t>Événements mémorables</a:t>
            </a:r>
            <a:endParaRPr b="0" lang="fr-FR" sz="4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07" name="Google Shape;206;p35" descr=""/>
          <p:cNvPicPr/>
          <p:nvPr/>
        </p:nvPicPr>
        <p:blipFill>
          <a:blip r:embed="rId1"/>
          <a:srcRect l="7598" t="0" r="7608" b="0"/>
          <a:stretch/>
        </p:blipFill>
        <p:spPr>
          <a:xfrm>
            <a:off x="6237000" y="360"/>
            <a:ext cx="290664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000080" y="66600"/>
            <a:ext cx="7657920" cy="81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86901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800" spc="-1" strike="noStrike">
                <a:solidFill>
                  <a:schemeClr val="dk1"/>
                </a:solidFill>
                <a:latin typeface="Viaoda Libre"/>
                <a:ea typeface="Viaoda Libre"/>
              </a:rPr>
              <a:t>Photos de famille</a:t>
            </a:r>
            <a:endParaRPr b="0" lang="fr-FR" sz="4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1200240" y="1571760"/>
            <a:ext cx="6752880" cy="299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chemeClr val="dk1"/>
                </a:solidFill>
                <a:latin typeface="DM Sans"/>
                <a:ea typeface="DM Sans"/>
              </a:rPr>
              <a:t>Rassemblons les photos qui capturent les moments les plus tendres passés en famille, immortalisant des sourires, des rires et des instants de bonheur partagés.</a:t>
            </a:r>
            <a:endParaRPr b="0" lang="en-US" sz="1400" spc="-1" strike="noStrike">
              <a:solidFill>
                <a:srgbClr val="000000"/>
              </a:solidFill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19040" y="247680"/>
            <a:ext cx="1095120" cy="923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rmAutofit fontScale="74802" lnSpcReduction="1000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7300" spc="-1" strike="noStrike">
                <a:solidFill>
                  <a:schemeClr val="dk2"/>
                </a:solidFill>
                <a:latin typeface="Gwendolyn"/>
                <a:ea typeface="Gwendolyn"/>
              </a:rPr>
              <a:t>02</a:t>
            </a:r>
            <a:endParaRPr b="0" lang="fr-FR" sz="7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title"/>
          </p:nvPr>
        </p:nvSpPr>
        <p:spPr>
          <a:xfrm>
            <a:off x="419040" y="2143080"/>
            <a:ext cx="6181200" cy="2418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7600" spc="-1" strike="noStrike">
                <a:solidFill>
                  <a:schemeClr val="dk2"/>
                </a:solidFill>
                <a:latin typeface="Viaoda Libre"/>
                <a:ea typeface="Viaoda Libre"/>
              </a:rPr>
              <a:t>Messages</a:t>
            </a:r>
            <a:endParaRPr b="0" lang="fr-FR" sz="7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subTitle"/>
          </p:nvPr>
        </p:nvSpPr>
        <p:spPr>
          <a:xfrm>
            <a:off x="419040" y="4476600"/>
            <a:ext cx="6181200" cy="41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 algn="ctr">
              <a:buNone/>
            </a:pPr>
            <a:endParaRPr b="0" lang="en-US" sz="1600" spc="-1" strike="noStrike">
              <a:solidFill>
                <a:schemeClr val="dk1"/>
              </a:solidFill>
              <a:latin typeface="DM Sans"/>
              <a:ea typeface="DM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000080" y="66600"/>
            <a:ext cx="7657920" cy="81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86901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800" spc="-1" strike="noStrike">
                <a:solidFill>
                  <a:schemeClr val="dk1"/>
                </a:solidFill>
                <a:latin typeface="Viaoda Libre"/>
                <a:ea typeface="Viaoda Libre"/>
              </a:rPr>
              <a:t>Vœux d'anniversaire</a:t>
            </a:r>
            <a:endParaRPr b="0" lang="fr-FR" sz="4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subTitle"/>
          </p:nvPr>
        </p:nvSpPr>
        <p:spPr>
          <a:xfrm>
            <a:off x="1200240" y="1571760"/>
            <a:ext cx="6752880" cy="299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chemeClr val="dk1"/>
                </a:solidFill>
                <a:latin typeface="DM Sans"/>
                <a:ea typeface="DM Sans"/>
              </a:rPr>
              <a:t>Partageons les vœux d'anniversaire des proches, remplis d'amour et de chaleur, pour faire sourire le célébré et lui montrer combien il est spécial.</a:t>
            </a:r>
            <a:endParaRPr b="0" lang="en-US" sz="1400" spc="-1" strike="noStrike">
              <a:solidFill>
                <a:srgbClr val="000000"/>
              </a:solidFill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000080" y="66600"/>
            <a:ext cx="7657920" cy="81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86901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800" spc="-1" strike="noStrike">
                <a:solidFill>
                  <a:schemeClr val="dk1"/>
                </a:solidFill>
                <a:latin typeface="Viaoda Libre"/>
                <a:ea typeface="Viaoda Libre"/>
              </a:rPr>
              <a:t>Citations inspirantes</a:t>
            </a:r>
            <a:endParaRPr b="0" lang="fr-FR" sz="4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1200240" y="1571760"/>
            <a:ext cx="6752880" cy="299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chemeClr val="dk1"/>
                </a:solidFill>
                <a:latin typeface="DM Sans"/>
                <a:ea typeface="DM Sans"/>
              </a:rPr>
              <a:t>Ajoutons quelques citations inspirantes sur la vie et le bonheur pour encourager et évoquer des réflexions positives lors de cette journée spéciale.</a:t>
            </a:r>
            <a:endParaRPr b="0" lang="en-US" sz="1400" spc="-1" strike="noStrike">
              <a:solidFill>
                <a:srgbClr val="000000"/>
              </a:solidFill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Watercolor by Slidesgo">
  <a:themeElements>
    <a:clrScheme name="Simple Light">
      <a:dk1>
        <a:srgbClr val="222222"/>
      </a:dk1>
      <a:lt1>
        <a:srgbClr val="ffffff"/>
      </a:lt1>
      <a:dk2>
        <a:srgbClr val="b4ae1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LibreOffice/7.6.7.2$Linux_X86_64 LibreOffice_project/60$Build-2</Application>
  <AppVersion>15.0000</AppVersion>
  <Company>Microsoft Corporation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2025-05-23T20:09:45Z</dcterms:created>
  <dc:creator>Unknown Creator</dc:creator>
  <dc:description/>
  <dc:language>en-US</dc:language>
  <cp:lastModifiedBy>Unknown Creator</cp:lastModifiedBy>
  <dcterms:modified xsi:type="dcterms:W3CDTF">2025-05-23T20:09:45Z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</vt:r8>
  </property>
</Properties>
</file>